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11" d="100"/>
          <a:sy n="111" d="100"/>
        </p:scale>
        <p:origin x="89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6687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SAKTHIVEL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622021243047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EB5D13AB-8B20-2D3D-0856-D784120205D6}"/>
              </a:ext>
            </a:extLst>
          </p:cNvPr>
          <p:cNvPicPr>
            <a:picLocks noChangeAspect="1"/>
          </p:cNvPicPr>
          <p:nvPr/>
        </p:nvPicPr>
        <p:blipFill>
          <a:blip r:embed="rId2"/>
          <a:stretch>
            <a:fillRect/>
          </a:stretch>
        </p:blipFill>
        <p:spPr>
          <a:xfrm>
            <a:off x="158128" y="1141280"/>
            <a:ext cx="8848367" cy="386385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F3399C-602C-B4F0-2150-239722378BDF}"/>
              </a:ext>
            </a:extLst>
          </p:cNvPr>
          <p:cNvPicPr>
            <a:picLocks noChangeAspect="1"/>
          </p:cNvPicPr>
          <p:nvPr/>
        </p:nvPicPr>
        <p:blipFill>
          <a:blip r:embed="rId2"/>
          <a:stretch>
            <a:fillRect/>
          </a:stretch>
        </p:blipFill>
        <p:spPr>
          <a:xfrm>
            <a:off x="213131" y="1086280"/>
            <a:ext cx="8765864" cy="385698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5B93B87A-9816-06CA-6563-737F982A9DC5}"/>
              </a:ext>
            </a:extLst>
          </p:cNvPr>
          <p:cNvPicPr>
            <a:picLocks noChangeAspect="1"/>
          </p:cNvPicPr>
          <p:nvPr/>
        </p:nvPicPr>
        <p:blipFill>
          <a:blip r:embed="rId3"/>
          <a:stretch>
            <a:fillRect/>
          </a:stretch>
        </p:blipFill>
        <p:spPr>
          <a:xfrm>
            <a:off x="135468" y="1065075"/>
            <a:ext cx="8873064" cy="3898812"/>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123</TotalTime>
  <Words>850</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Manikandan M</cp:lastModifiedBy>
  <cp:revision>16</cp:revision>
  <dcterms:modified xsi:type="dcterms:W3CDTF">2024-04-09T04:07:05Z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